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7" r:id="rId5"/>
    <p:sldId id="259" r:id="rId6"/>
    <p:sldId id="258" r:id="rId7"/>
    <p:sldId id="260" r:id="rId8"/>
    <p:sldId id="261" r:id="rId9"/>
    <p:sldId id="262" r:id="rId10"/>
    <p:sldId id="263" r:id="rId11"/>
  </p:sldIdLst>
  <p:sldSz cx="12188825" cy="6858000"/>
  <p:notesSz cx="6858000" cy="9144000"/>
  <p:defaultTextStyle>
    <a:defPPr rtl="0">
      <a:defRPr lang="hr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336">
          <p15:clr>
            <a:srgbClr val="A4A3A4"/>
          </p15:clr>
        </p15:guide>
        <p15:guide id="5" orient="horz" pos="1920">
          <p15:clr>
            <a:srgbClr val="A4A3A4"/>
          </p15:clr>
        </p15:guide>
        <p15:guide id="6" orient="horz" pos="3984">
          <p15:clr>
            <a:srgbClr val="A4A3A4"/>
          </p15:clr>
        </p15:guide>
        <p15:guide id="7" orient="horz" pos="1152">
          <p15:clr>
            <a:srgbClr val="A4A3A4"/>
          </p15:clr>
        </p15:guide>
        <p15:guide id="8" pos="3839">
          <p15:clr>
            <a:srgbClr val="A4A3A4"/>
          </p15:clr>
        </p15:guide>
        <p15:guide id="9" pos="671">
          <p15:clr>
            <a:srgbClr val="A4A3A4"/>
          </p15:clr>
        </p15:guide>
        <p15:guide id="10" pos="7007">
          <p15:clr>
            <a:srgbClr val="A4A3A4"/>
          </p15:clr>
        </p15:guide>
        <p15:guide id="11" pos="6143">
          <p15:clr>
            <a:srgbClr val="A4A3A4"/>
          </p15:clr>
        </p15:guide>
        <p15:guide id="12" pos="3263">
          <p15:clr>
            <a:srgbClr val="A4A3A4"/>
          </p15:clr>
        </p15:guide>
        <p15:guide id="13" pos="7391">
          <p15:clr>
            <a:srgbClr val="A4A3A4"/>
          </p15:clr>
        </p15:guide>
        <p15:guide id="14" pos="36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86470" autoAdjust="0"/>
  </p:normalViewPr>
  <p:slideViewPr>
    <p:cSldViewPr showGuides="1">
      <p:cViewPr varScale="1">
        <p:scale>
          <a:sx n="62" d="100"/>
          <a:sy n="62" d="100"/>
        </p:scale>
        <p:origin x="90" y="288"/>
      </p:cViewPr>
      <p:guideLst>
        <p:guide orient="horz" pos="2160"/>
        <p:guide orient="horz" pos="1008"/>
        <p:guide orient="horz" pos="3792"/>
        <p:guide orient="horz" pos="336"/>
        <p:guide orient="horz" pos="1920"/>
        <p:guide orient="horz" pos="3984"/>
        <p:guide orient="horz" pos="1152"/>
        <p:guide pos="3839"/>
        <p:guide pos="671"/>
        <p:guide pos="7007"/>
        <p:guide pos="6143"/>
        <p:guide pos="3263"/>
        <p:guide pos="7391"/>
        <p:guide pos="369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0" d="100"/>
          <a:sy n="90" d="100"/>
        </p:scale>
        <p:origin x="281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763FBC-9EDD-4C15-94A9-4278B3A38F10}" type="datetime1">
              <a:rPr lang="hr-HR" smtClean="0"/>
              <a:t>16.2.2020.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4CBEF8-5CDE-472B-839B-B8BB0C881006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82BE433-4FBB-4265-AD37-39759C79EF75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4" name="Rezervirano mjesto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noProof="0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B98AFB-CB0D-4DFE-87B9-B4B0D0DE73CD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za bilješk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BB98AFB-CB0D-4DFE-87B9-B4B0D0DE73CD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64014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 rtlCol="0"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 noProof="0"/>
              <a:t>Kliknite da biste uredili stil podnaslova matrice</a:t>
            </a:r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>
          <a:xfrm>
            <a:off x="1065213" y="6432551"/>
            <a:ext cx="5653087" cy="273049"/>
          </a:xfrm>
        </p:spPr>
        <p:txBody>
          <a:bodyPr rtlCol="0"/>
          <a:lstStyle>
            <a:lvl1pPr>
              <a:defRPr>
                <a:effectLst/>
              </a:defRPr>
            </a:lvl1pPr>
          </a:lstStyle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>
          <a:xfrm>
            <a:off x="6932612" y="6432551"/>
            <a:ext cx="1371600" cy="273049"/>
          </a:xfrm>
        </p:spPr>
        <p:txBody>
          <a:bodyPr rtlCol="0"/>
          <a:lstStyle/>
          <a:p>
            <a:pPr rtl="0"/>
            <a:fld id="{85184CCD-A1CC-475D-82FE-6CE942093CB2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>
          <a:xfrm>
            <a:off x="8532812" y="6432551"/>
            <a:ext cx="1219201" cy="273049"/>
          </a:xfrm>
        </p:spPr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9023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68960C-FF29-41BF-BBC9-1A01DA4DEFAB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84147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 rtlCol="0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7AF77-462B-4244-9656-5F34127D8B8B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13543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F8E43-9DE8-47DF-ACB4-80AD4BE416E7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5067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rtlCol="0" anchor="b">
            <a:normAutofit/>
          </a:bodyPr>
          <a:lstStyle>
            <a:lvl1pPr algn="l">
              <a:defRPr sz="5400" b="1" cap="none" baseline="0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0096B8-A1A7-470E-8803-BF2FAE9FA104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29256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905653-F484-47F6-8FB6-DC7F1281B4BF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124050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65211" y="533400"/>
            <a:ext cx="8686802" cy="10668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A59B28-EAB4-4F08-B7D0-27362B8E846E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30154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39426F-5CB2-4595-BA08-5522DE49E0F8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137030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41055-9CB5-4ACC-A5D0-037A5194339F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308826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rmAutofit/>
          </a:bodyPr>
          <a:lstStyle>
            <a:lvl1pPr algn="l">
              <a:defRPr sz="3600" b="1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hr-HR" noProof="0"/>
              <a:t>Kliknite da biste uredili matrice</a:t>
            </a:r>
          </a:p>
          <a:p>
            <a:pPr lvl="1" rtl="0"/>
            <a:r>
              <a:rPr lang="hr-HR" noProof="0"/>
              <a:t>Druga razina</a:t>
            </a:r>
          </a:p>
          <a:p>
            <a:pPr lvl="2" rtl="0"/>
            <a:r>
              <a:rPr lang="hr-HR" noProof="0"/>
              <a:t>Treća razina</a:t>
            </a:r>
          </a:p>
          <a:p>
            <a:pPr lvl="3" rtl="0"/>
            <a:r>
              <a:rPr lang="hr-HR" noProof="0"/>
              <a:t>Četvrta razina</a:t>
            </a:r>
          </a:p>
          <a:p>
            <a:pPr lvl="4" rtl="0"/>
            <a:r>
              <a:rPr lang="hr-HR" noProof="0"/>
              <a:t>Peta razina stilove teksta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DFD296-984C-4BA2-B6C4-116C28B54D0E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AEAE4A8-A6E5-453E-B946-FB774B73F48C}" type="slidenum">
              <a:rPr lang="hr-HR" noProof="0" smtClean="0"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10008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rtlCol="0" anchor="b">
            <a:noAutofit/>
          </a:bodyPr>
          <a:lstStyle>
            <a:lvl1pPr algn="l">
              <a:defRPr sz="3600" b="1"/>
            </a:lvl1pPr>
          </a:lstStyle>
          <a:p>
            <a:pPr rtl="0"/>
            <a:r>
              <a:rPr lang="hr-HR" noProof="0"/>
              <a:t>Kliknite da biste uredili stil naslova matrice</a:t>
            </a:r>
            <a:endParaRPr lang="hr-HR" noProof="0" dirty="0"/>
          </a:p>
        </p:txBody>
      </p:sp>
      <p:sp>
        <p:nvSpPr>
          <p:cNvPr id="3" name="Rezervirano mjesto za sliku 2" descr="Prazno rezervirano mjesto za dodavanje slike. Kliknite rezervirano mjesto i odaberite sliku koju želite dodati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r-HR" noProof="0"/>
              <a:t>Kliknite ikonu da biste dodali  sliku</a:t>
            </a:r>
            <a:endParaRPr lang="hr-HR" noProof="0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r-HR" noProof="0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57285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 bwMode="auto"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hr-HR" noProof="0" dirty="0"/>
              <a:t>Dodajte podnožje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7082651-95BF-469B-BAE6-761B5D71EAE9}" type="datetime1">
              <a:rPr lang="hr-HR" noProof="0" smtClean="0"/>
              <a:t>16.2.2020.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AEAE4A8-A6E5-453E-B946-FB774B73F48C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132767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slov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hr-HR" dirty="0"/>
              <a:t>Photo editor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hr-HR" dirty="0"/>
              <a:t>Marijo Kiš</a:t>
            </a:r>
          </a:p>
          <a:p>
            <a:pPr rtl="0"/>
            <a:endParaRPr lang="hr-HR" dirty="0"/>
          </a:p>
          <a:p>
            <a:pPr rtl="0"/>
            <a:endParaRPr lang="hr-HR" dirty="0"/>
          </a:p>
        </p:txBody>
      </p:sp>
      <p:sp>
        <p:nvSpPr>
          <p:cNvPr id="2" name="TekstniOkvir 1">
            <a:extLst>
              <a:ext uri="{FF2B5EF4-FFF2-40B4-BE49-F238E27FC236}">
                <a16:creationId xmlns:a16="http://schemas.microsoft.com/office/drawing/2014/main" id="{D1583815-E37E-4DE6-A724-72550DA6CDC3}"/>
              </a:ext>
            </a:extLst>
          </p:cNvPr>
          <p:cNvSpPr txBox="1"/>
          <p:nvPr/>
        </p:nvSpPr>
        <p:spPr>
          <a:xfrm>
            <a:off x="5453852" y="6488668"/>
            <a:ext cx="1281120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 anchorCtr="1">
            <a:spAutoFit/>
          </a:bodyPr>
          <a:lstStyle/>
          <a:p>
            <a:r>
              <a:rPr lang="hr-HR" dirty="0"/>
              <a:t>20.02.2020.</a:t>
            </a:r>
          </a:p>
        </p:txBody>
      </p:sp>
    </p:spTree>
    <p:extLst>
      <p:ext uri="{BB962C8B-B14F-4D97-AF65-F5344CB8AC3E}">
        <p14:creationId xmlns:p14="http://schemas.microsoft.com/office/powerpoint/2010/main" val="365812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F699E6-CEA7-4458-899B-D707660D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66"/>
            <a:ext cx="8686801" cy="1066800"/>
          </a:xfrm>
        </p:spPr>
        <p:txBody>
          <a:bodyPr/>
          <a:lstStyle/>
          <a:p>
            <a:r>
              <a:rPr lang="hr-HR" dirty="0"/>
              <a:t>Počeci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36F237D9-0CD9-47F9-88B1-6BE309F86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1860-ih slika Abrahama Lincolna </a:t>
            </a:r>
          </a:p>
          <a:p>
            <a:endParaRPr lang="hr-HR" dirty="0"/>
          </a:p>
          <a:p>
            <a:r>
              <a:rPr lang="hr-HR" dirty="0"/>
              <a:t>razne metode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FFA8F94A-DC75-4B59-AD93-043AEF3763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74075" y="-1831"/>
            <a:ext cx="3714750" cy="2480310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9A43B27F-B365-4314-833F-6367E8B9EFE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17703" y="4005064"/>
            <a:ext cx="3647944" cy="2852936"/>
          </a:xfrm>
          <a:prstGeom prst="rect">
            <a:avLst/>
          </a:prstGeom>
        </p:spPr>
      </p:pic>
      <p:pic>
        <p:nvPicPr>
          <p:cNvPr id="2052" name="Picture 4" descr="Slikovni rezultat za photoshop">
            <a:extLst>
              <a:ext uri="{FF2B5EF4-FFF2-40B4-BE49-F238E27FC236}">
                <a16:creationId xmlns:a16="http://schemas.microsoft.com/office/drawing/2014/main" id="{0BF21AAD-BED0-4400-A102-F19EAED74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595" y="-171400"/>
            <a:ext cx="12199570" cy="763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20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7BE1F10-082E-4EBA-AF18-F6B603A2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38"/>
            <a:ext cx="8686801" cy="1066800"/>
          </a:xfrm>
        </p:spPr>
        <p:txBody>
          <a:bodyPr/>
          <a:lstStyle/>
          <a:p>
            <a:r>
              <a:rPr lang="hr-HR" dirty="0"/>
              <a:t>Trendovi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D1D961E4-3C73-4F28-B355-383520250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Društvene mreže</a:t>
            </a:r>
          </a:p>
          <a:p>
            <a:endParaRPr lang="hr-HR" dirty="0"/>
          </a:p>
          <a:p>
            <a:r>
              <a:rPr lang="hr-HR" dirty="0"/>
              <a:t>Pametni telefoni</a:t>
            </a:r>
          </a:p>
          <a:p>
            <a:endParaRPr lang="hr-HR" dirty="0"/>
          </a:p>
          <a:p>
            <a:r>
              <a:rPr lang="hr-HR" dirty="0"/>
              <a:t>Aplikacije</a:t>
            </a:r>
          </a:p>
          <a:p>
            <a:endParaRPr lang="hr-HR" dirty="0"/>
          </a:p>
          <a:p>
            <a:r>
              <a:rPr lang="hr-HR" dirty="0"/>
              <a:t>Instagram</a:t>
            </a:r>
          </a:p>
        </p:txBody>
      </p:sp>
      <p:pic>
        <p:nvPicPr>
          <p:cNvPr id="1026" name="Picture 2" descr="Slikovni rezultat za instagram likes gif">
            <a:extLst>
              <a:ext uri="{FF2B5EF4-FFF2-40B4-BE49-F238E27FC236}">
                <a16:creationId xmlns:a16="http://schemas.microsoft.com/office/drawing/2014/main" id="{E02183AB-7A73-4C97-839B-3F02FD88F3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592" y="5445224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ikovni rezultat za instagram mobile">
            <a:extLst>
              <a:ext uri="{FF2B5EF4-FFF2-40B4-BE49-F238E27FC236}">
                <a16:creationId xmlns:a16="http://schemas.microsoft.com/office/drawing/2014/main" id="{FC9AA892-2B96-444F-A6AC-2AA2EA548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0" t="2808" r="33473" b="6283"/>
          <a:stretch/>
        </p:blipFill>
        <p:spPr bwMode="auto">
          <a:xfrm>
            <a:off x="7714592" y="1295637"/>
            <a:ext cx="2088232" cy="419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02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B5E0004-FB1C-4501-81CC-0FCDDEB0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38"/>
            <a:ext cx="8686801" cy="1066800"/>
          </a:xfrm>
        </p:spPr>
        <p:txBody>
          <a:bodyPr/>
          <a:lstStyle/>
          <a:p>
            <a:r>
              <a:rPr lang="hr-HR" dirty="0"/>
              <a:t>Efekti</a:t>
            </a:r>
          </a:p>
        </p:txBody>
      </p:sp>
      <p:pic>
        <p:nvPicPr>
          <p:cNvPr id="5" name="Rezervirano mjesto sadržaja 4" descr="Slika na kojoj se prikazuje osoba, muškarac, na zatvorenom, držanje&#10;&#10;Opis je automatski generiran">
            <a:extLst>
              <a:ext uri="{FF2B5EF4-FFF2-40B4-BE49-F238E27FC236}">
                <a16:creationId xmlns:a16="http://schemas.microsoft.com/office/drawing/2014/main" id="{DCC66C23-8C4B-4DF8-B595-502E960A0D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75" y="729000"/>
            <a:ext cx="5411308" cy="5400000"/>
          </a:xfr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525F3140-3FE4-4532-9429-BB87630C5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90" y="729000"/>
            <a:ext cx="5400000" cy="5400000"/>
          </a:xfrm>
          <a:prstGeom prst="rect">
            <a:avLst/>
          </a:prstGeom>
        </p:spPr>
      </p:pic>
      <p:pic>
        <p:nvPicPr>
          <p:cNvPr id="9" name="Slika 8">
            <a:extLst>
              <a:ext uri="{FF2B5EF4-FFF2-40B4-BE49-F238E27FC236}">
                <a16:creationId xmlns:a16="http://schemas.microsoft.com/office/drawing/2014/main" id="{CB8F5B29-7652-4129-9C02-C9A6798B3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990" y="729000"/>
            <a:ext cx="5388738" cy="5400000"/>
          </a:xfrm>
          <a:prstGeom prst="rect">
            <a:avLst/>
          </a:prstGeom>
        </p:spPr>
      </p:pic>
      <p:pic>
        <p:nvPicPr>
          <p:cNvPr id="11" name="Slika 10" descr="Slika na kojoj se prikazuje osoba, muškarac, držanje, tamno&#10;&#10;Opis je automatski generiran">
            <a:extLst>
              <a:ext uri="{FF2B5EF4-FFF2-40B4-BE49-F238E27FC236}">
                <a16:creationId xmlns:a16="http://schemas.microsoft.com/office/drawing/2014/main" id="{FB3DB38E-7D16-4E79-9F48-FE5429F394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523" y="703447"/>
            <a:ext cx="5394368" cy="5400000"/>
          </a:xfrm>
          <a:prstGeom prst="rect">
            <a:avLst/>
          </a:prstGeom>
        </p:spPr>
      </p:pic>
      <p:pic>
        <p:nvPicPr>
          <p:cNvPr id="13" name="Slika 12" descr="Slika na kojoj se prikazuje osoba, na zatvorenom, muškarac, držanje&#10;&#10;Opis je automatski generiran">
            <a:extLst>
              <a:ext uri="{FF2B5EF4-FFF2-40B4-BE49-F238E27FC236}">
                <a16:creationId xmlns:a16="http://schemas.microsoft.com/office/drawing/2014/main" id="{823831F6-0184-44ED-B888-35F044E0F6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82" y="733819"/>
            <a:ext cx="5400000" cy="5400000"/>
          </a:xfrm>
          <a:prstGeom prst="rect">
            <a:avLst/>
          </a:prstGeom>
        </p:spPr>
      </p:pic>
      <p:pic>
        <p:nvPicPr>
          <p:cNvPr id="15" name="Slika 14" descr="Slika na kojoj se prikazuje osoba, muškarac, na zatvorenom, fotografija&#10;&#10;Opis je automatski generiran">
            <a:extLst>
              <a:ext uri="{FF2B5EF4-FFF2-40B4-BE49-F238E27FC236}">
                <a16:creationId xmlns:a16="http://schemas.microsoft.com/office/drawing/2014/main" id="{FCD0BD23-B3BA-435F-81F1-4143CDC49A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11" y="703447"/>
            <a:ext cx="5383124" cy="5400000"/>
          </a:xfrm>
          <a:prstGeom prst="rect">
            <a:avLst/>
          </a:prstGeom>
        </p:spPr>
      </p:pic>
      <p:pic>
        <p:nvPicPr>
          <p:cNvPr id="17" name="Slika 16" descr="Slika na kojoj se prikazuje osoba, na zatvorenom, muškarac, držanje&#10;&#10;Opis je automatski generiran">
            <a:extLst>
              <a:ext uri="{FF2B5EF4-FFF2-40B4-BE49-F238E27FC236}">
                <a16:creationId xmlns:a16="http://schemas.microsoft.com/office/drawing/2014/main" id="{F7D517EB-B0DD-4947-8BEA-DD8161155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21" y="733819"/>
            <a:ext cx="5411286" cy="5400000"/>
          </a:xfrm>
          <a:prstGeom prst="rect">
            <a:avLst/>
          </a:prstGeom>
        </p:spPr>
      </p:pic>
      <p:pic>
        <p:nvPicPr>
          <p:cNvPr id="19" name="Slika 18" descr="Slika na kojoj se prikazuje osoba, na zatvorenom, muškarac, stajanje&#10;&#10;Opis je automatski generiran">
            <a:extLst>
              <a:ext uri="{FF2B5EF4-FFF2-40B4-BE49-F238E27FC236}">
                <a16:creationId xmlns:a16="http://schemas.microsoft.com/office/drawing/2014/main" id="{588D66D1-7C2D-49A1-9043-8DEE21490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359" y="729000"/>
            <a:ext cx="5400000" cy="5400000"/>
          </a:xfrm>
          <a:prstGeom prst="rect">
            <a:avLst/>
          </a:prstGeom>
        </p:spPr>
      </p:pic>
      <p:pic>
        <p:nvPicPr>
          <p:cNvPr id="21" name="Slika 20">
            <a:extLst>
              <a:ext uri="{FF2B5EF4-FFF2-40B4-BE49-F238E27FC236}">
                <a16:creationId xmlns:a16="http://schemas.microsoft.com/office/drawing/2014/main" id="{7BDDED28-2D0A-4817-B066-FC6CF1ECA0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68" y="729000"/>
            <a:ext cx="5394363" cy="5400000"/>
          </a:xfrm>
          <a:prstGeom prst="rect">
            <a:avLst/>
          </a:prstGeom>
        </p:spPr>
      </p:pic>
      <p:pic>
        <p:nvPicPr>
          <p:cNvPr id="23" name="Slika 22" descr="Slika na kojoj se prikazuje osoba, muškarac, na zatvorenom, stajanje&#10;&#10;Opis je automatski generiran">
            <a:extLst>
              <a:ext uri="{FF2B5EF4-FFF2-40B4-BE49-F238E27FC236}">
                <a16:creationId xmlns:a16="http://schemas.microsoft.com/office/drawing/2014/main" id="{2E6C0DB5-EC99-44A1-846D-376ABCF846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650" y="729000"/>
            <a:ext cx="5405643" cy="5400000"/>
          </a:xfrm>
          <a:prstGeom prst="rect">
            <a:avLst/>
          </a:prstGeom>
        </p:spPr>
      </p:pic>
      <p:pic>
        <p:nvPicPr>
          <p:cNvPr id="25" name="Slika 24" descr="Slika na kojoj se prikazuje tekst, crtež&#10;&#10;Opis je automatski generiran">
            <a:extLst>
              <a:ext uri="{FF2B5EF4-FFF2-40B4-BE49-F238E27FC236}">
                <a16:creationId xmlns:a16="http://schemas.microsoft.com/office/drawing/2014/main" id="{A071A81D-1BC8-46ED-BB07-49E2C684B2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140" y="729000"/>
            <a:ext cx="5394363" cy="5400000"/>
          </a:xfrm>
          <a:prstGeom prst="rect">
            <a:avLst/>
          </a:prstGeom>
        </p:spPr>
      </p:pic>
      <p:pic>
        <p:nvPicPr>
          <p:cNvPr id="27" name="Slika 26" descr="Slika na kojoj se prikazuje osoba, muškarac, na zatvorenom, držanje&#10;&#10;Opis je automatski generiran">
            <a:extLst>
              <a:ext uri="{FF2B5EF4-FFF2-40B4-BE49-F238E27FC236}">
                <a16:creationId xmlns:a16="http://schemas.microsoft.com/office/drawing/2014/main" id="{E8DEFFD2-5B44-4A9C-8B06-912D3E9C44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2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8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C3BDA77-486C-4894-8E53-D017B244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838" y="0"/>
            <a:ext cx="8686801" cy="1066800"/>
          </a:xfrm>
        </p:spPr>
        <p:txBody>
          <a:bodyPr/>
          <a:lstStyle/>
          <a:p>
            <a:r>
              <a:rPr lang="hr-HR" dirty="0"/>
              <a:t>Korekcije</a:t>
            </a:r>
          </a:p>
        </p:txBody>
      </p:sp>
      <p:pic>
        <p:nvPicPr>
          <p:cNvPr id="5" name="Rezervirano mjesto sadržaja 4" descr="Slika na kojoj se prikazuje osoba, muškarac, na zatvorenom, držanje&#10;&#10;Opis je automatski generiran">
            <a:extLst>
              <a:ext uri="{FF2B5EF4-FFF2-40B4-BE49-F238E27FC236}">
                <a16:creationId xmlns:a16="http://schemas.microsoft.com/office/drawing/2014/main" id="{368F1D9B-0040-419A-BEED-BFEDD688A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2" y="729000"/>
            <a:ext cx="5400000" cy="5400000"/>
          </a:xfrm>
        </p:spPr>
      </p:pic>
      <p:pic>
        <p:nvPicPr>
          <p:cNvPr id="7" name="Slika 6" descr="Slika na kojoj se prikazuje osoba, muškarac, držanje, na zatvorenom&#10;&#10;Opis je automatski generiran">
            <a:extLst>
              <a:ext uri="{FF2B5EF4-FFF2-40B4-BE49-F238E27FC236}">
                <a16:creationId xmlns:a16="http://schemas.microsoft.com/office/drawing/2014/main" id="{AF138904-F695-42D3-A83B-6864E80DC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96" y="729000"/>
            <a:ext cx="5400000" cy="5400000"/>
          </a:xfrm>
          <a:prstGeom prst="rect">
            <a:avLst/>
          </a:prstGeom>
        </p:spPr>
      </p:pic>
      <p:pic>
        <p:nvPicPr>
          <p:cNvPr id="9" name="Slika 8" descr="Slika na kojoj se prikazuje osoba, držanje, na zatvorenom, muškarac&#10;&#10;Opis je automatski generiran">
            <a:extLst>
              <a:ext uri="{FF2B5EF4-FFF2-40B4-BE49-F238E27FC236}">
                <a16:creationId xmlns:a16="http://schemas.microsoft.com/office/drawing/2014/main" id="{9C8146D5-81AF-45A0-AEDB-3A7A37DDB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27" y="729000"/>
            <a:ext cx="539436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C835718-02A0-4258-9F61-454A1FD8D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686801" cy="1066800"/>
          </a:xfrm>
        </p:spPr>
        <p:txBody>
          <a:bodyPr/>
          <a:lstStyle/>
          <a:p>
            <a:r>
              <a:rPr lang="hr-HR" dirty="0"/>
              <a:t>Transformacije</a:t>
            </a:r>
          </a:p>
        </p:txBody>
      </p:sp>
      <p:pic>
        <p:nvPicPr>
          <p:cNvPr id="5" name="Rezervirano mjesto sadržaja 4" descr="Slika na kojoj se prikazuje osoba, muškarac, na zatvorenom, držanje&#10;&#10;Opis je automatski generiran">
            <a:extLst>
              <a:ext uri="{FF2B5EF4-FFF2-40B4-BE49-F238E27FC236}">
                <a16:creationId xmlns:a16="http://schemas.microsoft.com/office/drawing/2014/main" id="{8E8D59EB-A4C6-4388-8FC8-1E67A5EE1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2" y="729000"/>
            <a:ext cx="5400000" cy="5400000"/>
          </a:xfrm>
        </p:spPr>
      </p:pic>
      <p:pic>
        <p:nvPicPr>
          <p:cNvPr id="7" name="Slika 6" descr="Slika na kojoj se prikazuje osoba, na zatvorenom, držanje, muškarac&#10;&#10;Opis je automatski generiran">
            <a:extLst>
              <a:ext uri="{FF2B5EF4-FFF2-40B4-BE49-F238E27FC236}">
                <a16:creationId xmlns:a16="http://schemas.microsoft.com/office/drawing/2014/main" id="{AE13BBAA-DF3F-4023-A64B-3E301E074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614" y="2754000"/>
            <a:ext cx="1344351" cy="1350000"/>
          </a:xfrm>
          <a:prstGeom prst="rect">
            <a:avLst/>
          </a:prstGeom>
        </p:spPr>
      </p:pic>
      <p:pic>
        <p:nvPicPr>
          <p:cNvPr id="9" name="Slika 8" descr="Slika na kojoj se prikazuje na zatvorenom, osoba, žena, muškarac&#10;&#10;Opis je automatski generiran">
            <a:extLst>
              <a:ext uri="{FF2B5EF4-FFF2-40B4-BE49-F238E27FC236}">
                <a16:creationId xmlns:a16="http://schemas.microsoft.com/office/drawing/2014/main" id="{0E63372D-D2EB-4AB2-B3B6-2BA328EF8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2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69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A8EFD90-092E-4A17-9E5B-B536155F3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1" y="2636912"/>
            <a:ext cx="8686801" cy="1066800"/>
          </a:xfrm>
        </p:spPr>
        <p:txBody>
          <a:bodyPr/>
          <a:lstStyle/>
          <a:p>
            <a:pPr algn="ctr"/>
            <a:r>
              <a:rPr lang="hr-HR" dirty="0"/>
              <a:t>Hvala na pozornosti!</a:t>
            </a:r>
          </a:p>
        </p:txBody>
      </p:sp>
    </p:spTree>
    <p:extLst>
      <p:ext uri="{BB962C8B-B14F-4D97-AF65-F5344CB8AC3E}">
        <p14:creationId xmlns:p14="http://schemas.microsoft.com/office/powerpoint/2010/main" val="7386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zentacija poslovne strategij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4351902_TF03460663" id="{D7C151A6-C27E-451F-AD17-4D0D42F4BDDD}" vid="{84C81DD6-1839-4687-9C82-9AC4D906B2E9}"/>
    </a:ext>
  </a:extLst>
</a:theme>
</file>

<file path=ppt/theme/theme2.xml><?xml version="1.0" encoding="utf-8"?>
<a:theme xmlns:a="http://schemas.openxmlformats.org/drawingml/2006/main" name="Tema sustava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sustava Office">
  <a:themeElements>
    <a:clrScheme name="Blue Red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B30B94-6D3B-4C91-947C-5EB8E8EFFE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FF1070-8794-47AC-90B7-1F2E078096F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53E1689-1E09-4ADC-A5E7-6718BF79A8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Prezentacija poslovne strategije</Template>
  <TotalTime>102</TotalTime>
  <Words>28</Words>
  <Application>Microsoft Office PowerPoint</Application>
  <PresentationFormat>Prilagođeno</PresentationFormat>
  <Paragraphs>20</Paragraphs>
  <Slides>7</Slides>
  <Notes>1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Palatino Linotype</vt:lpstr>
      <vt:lpstr>Prezentacija poslovne strategije</vt:lpstr>
      <vt:lpstr>Photo editor</vt:lpstr>
      <vt:lpstr>Počeci</vt:lpstr>
      <vt:lpstr>Trendovi</vt:lpstr>
      <vt:lpstr>Efekti</vt:lpstr>
      <vt:lpstr>Korekcije</vt:lpstr>
      <vt:lpstr>Transformacije</vt:lpstr>
      <vt:lpstr>Hvala na pozornosti!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editor</dc:title>
  <dc:creator>Marijo</dc:creator>
  <cp:lastModifiedBy>Marijo</cp:lastModifiedBy>
  <cp:revision>5</cp:revision>
  <dcterms:created xsi:type="dcterms:W3CDTF">2020-02-16T19:27:45Z</dcterms:created>
  <dcterms:modified xsi:type="dcterms:W3CDTF">2020-02-16T21:10:42Z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74069400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